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6480175" cy="3959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76" d="100"/>
          <a:sy n="176" d="100"/>
        </p:scale>
        <p:origin x="172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647957"/>
            <a:ext cx="4860131" cy="1378397"/>
          </a:xfrm>
        </p:spPr>
        <p:txBody>
          <a:bodyPr anchor="b"/>
          <a:lstStyle>
            <a:lvl1pPr algn="ctr">
              <a:defRPr sz="31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2079510"/>
            <a:ext cx="4860131" cy="955896"/>
          </a:xfrm>
        </p:spPr>
        <p:txBody>
          <a:bodyPr/>
          <a:lstStyle>
            <a:lvl1pPr marL="0" indent="0" algn="ctr">
              <a:buNone/>
              <a:defRPr sz="1276"/>
            </a:lvl1pPr>
            <a:lvl2pPr marL="243002" indent="0" algn="ctr">
              <a:buNone/>
              <a:defRPr sz="1063"/>
            </a:lvl2pPr>
            <a:lvl3pPr marL="486004" indent="0" algn="ctr">
              <a:buNone/>
              <a:defRPr sz="957"/>
            </a:lvl3pPr>
            <a:lvl4pPr marL="729005" indent="0" algn="ctr">
              <a:buNone/>
              <a:defRPr sz="850"/>
            </a:lvl4pPr>
            <a:lvl5pPr marL="972007" indent="0" algn="ctr">
              <a:buNone/>
              <a:defRPr sz="850"/>
            </a:lvl5pPr>
            <a:lvl6pPr marL="1215009" indent="0" algn="ctr">
              <a:buNone/>
              <a:defRPr sz="850"/>
            </a:lvl6pPr>
            <a:lvl7pPr marL="1458011" indent="0" algn="ctr">
              <a:buNone/>
              <a:defRPr sz="850"/>
            </a:lvl7pPr>
            <a:lvl8pPr marL="1701013" indent="0" algn="ctr">
              <a:buNone/>
              <a:defRPr sz="850"/>
            </a:lvl8pPr>
            <a:lvl9pPr marL="1944014" indent="0" algn="ctr">
              <a:buNone/>
              <a:defRPr sz="8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8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7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210792"/>
            <a:ext cx="1397288" cy="33552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210792"/>
            <a:ext cx="4110861" cy="335526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987058"/>
            <a:ext cx="5589151" cy="1646927"/>
          </a:xfrm>
        </p:spPr>
        <p:txBody>
          <a:bodyPr anchor="b"/>
          <a:lstStyle>
            <a:lvl1pPr>
              <a:defRPr sz="31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2649565"/>
            <a:ext cx="5589151" cy="866080"/>
          </a:xfrm>
        </p:spPr>
        <p:txBody>
          <a:bodyPr/>
          <a:lstStyle>
            <a:lvl1pPr marL="0" indent="0">
              <a:buNone/>
              <a:defRPr sz="1276">
                <a:solidFill>
                  <a:schemeClr val="tx1">
                    <a:tint val="82000"/>
                  </a:schemeClr>
                </a:solidFill>
              </a:defRPr>
            </a:lvl1pPr>
            <a:lvl2pPr marL="243002" indent="0">
              <a:buNone/>
              <a:defRPr sz="1063">
                <a:solidFill>
                  <a:schemeClr val="tx1">
                    <a:tint val="82000"/>
                  </a:schemeClr>
                </a:solidFill>
              </a:defRPr>
            </a:lvl2pPr>
            <a:lvl3pPr marL="486004" indent="0">
              <a:buNone/>
              <a:defRPr sz="957">
                <a:solidFill>
                  <a:schemeClr val="tx1">
                    <a:tint val="82000"/>
                  </a:schemeClr>
                </a:solidFill>
              </a:defRPr>
            </a:lvl3pPr>
            <a:lvl4pPr marL="729005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4pPr>
            <a:lvl5pPr marL="972007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5pPr>
            <a:lvl6pPr marL="1215009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6pPr>
            <a:lvl7pPr marL="1458011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7pPr>
            <a:lvl8pPr marL="1701013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8pPr>
            <a:lvl9pPr marL="1944014" indent="0">
              <a:buNone/>
              <a:defRPr sz="85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1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053960"/>
            <a:ext cx="2754074" cy="25120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053960"/>
            <a:ext cx="2754074" cy="25120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10792"/>
            <a:ext cx="5589151" cy="765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970560"/>
            <a:ext cx="2741418" cy="475657"/>
          </a:xfrm>
        </p:spPr>
        <p:txBody>
          <a:bodyPr anchor="b"/>
          <a:lstStyle>
            <a:lvl1pPr marL="0" indent="0">
              <a:buNone/>
              <a:defRPr sz="1276" b="1"/>
            </a:lvl1pPr>
            <a:lvl2pPr marL="243002" indent="0">
              <a:buNone/>
              <a:defRPr sz="1063" b="1"/>
            </a:lvl2pPr>
            <a:lvl3pPr marL="486004" indent="0">
              <a:buNone/>
              <a:defRPr sz="957" b="1"/>
            </a:lvl3pPr>
            <a:lvl4pPr marL="729005" indent="0">
              <a:buNone/>
              <a:defRPr sz="850" b="1"/>
            </a:lvl4pPr>
            <a:lvl5pPr marL="972007" indent="0">
              <a:buNone/>
              <a:defRPr sz="850" b="1"/>
            </a:lvl5pPr>
            <a:lvl6pPr marL="1215009" indent="0">
              <a:buNone/>
              <a:defRPr sz="850" b="1"/>
            </a:lvl6pPr>
            <a:lvl7pPr marL="1458011" indent="0">
              <a:buNone/>
              <a:defRPr sz="850" b="1"/>
            </a:lvl7pPr>
            <a:lvl8pPr marL="1701013" indent="0">
              <a:buNone/>
              <a:defRPr sz="850" b="1"/>
            </a:lvl8pPr>
            <a:lvl9pPr marL="1944014" indent="0">
              <a:buNone/>
              <a:defRPr sz="8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1446217"/>
            <a:ext cx="2741418" cy="21271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970560"/>
            <a:ext cx="2754918" cy="475657"/>
          </a:xfrm>
        </p:spPr>
        <p:txBody>
          <a:bodyPr anchor="b"/>
          <a:lstStyle>
            <a:lvl1pPr marL="0" indent="0">
              <a:buNone/>
              <a:defRPr sz="1276" b="1"/>
            </a:lvl1pPr>
            <a:lvl2pPr marL="243002" indent="0">
              <a:buNone/>
              <a:defRPr sz="1063" b="1"/>
            </a:lvl2pPr>
            <a:lvl3pPr marL="486004" indent="0">
              <a:buNone/>
              <a:defRPr sz="957" b="1"/>
            </a:lvl3pPr>
            <a:lvl4pPr marL="729005" indent="0">
              <a:buNone/>
              <a:defRPr sz="850" b="1"/>
            </a:lvl4pPr>
            <a:lvl5pPr marL="972007" indent="0">
              <a:buNone/>
              <a:defRPr sz="850" b="1"/>
            </a:lvl5pPr>
            <a:lvl6pPr marL="1215009" indent="0">
              <a:buNone/>
              <a:defRPr sz="850" b="1"/>
            </a:lvl6pPr>
            <a:lvl7pPr marL="1458011" indent="0">
              <a:buNone/>
              <a:defRPr sz="850" b="1"/>
            </a:lvl7pPr>
            <a:lvl8pPr marL="1701013" indent="0">
              <a:buNone/>
              <a:defRPr sz="850" b="1"/>
            </a:lvl8pPr>
            <a:lvl9pPr marL="1944014" indent="0">
              <a:buNone/>
              <a:defRPr sz="8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446217"/>
            <a:ext cx="2754918" cy="21271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5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63948"/>
            <a:ext cx="2090025" cy="923819"/>
          </a:xfrm>
        </p:spPr>
        <p:txBody>
          <a:bodyPr anchor="b"/>
          <a:lstStyle>
            <a:lvl1pPr>
              <a:defRPr sz="1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570055"/>
            <a:ext cx="3280589" cy="2813616"/>
          </a:xfrm>
        </p:spPr>
        <p:txBody>
          <a:bodyPr/>
          <a:lstStyle>
            <a:lvl1pPr>
              <a:defRPr sz="1701"/>
            </a:lvl1pPr>
            <a:lvl2pPr>
              <a:defRPr sz="1488"/>
            </a:lvl2pPr>
            <a:lvl3pPr>
              <a:defRPr sz="1276"/>
            </a:lvl3pPr>
            <a:lvl4pPr>
              <a:defRPr sz="1063"/>
            </a:lvl4pPr>
            <a:lvl5pPr>
              <a:defRPr sz="1063"/>
            </a:lvl5pPr>
            <a:lvl6pPr>
              <a:defRPr sz="1063"/>
            </a:lvl6pPr>
            <a:lvl7pPr>
              <a:defRPr sz="1063"/>
            </a:lvl7pPr>
            <a:lvl8pPr>
              <a:defRPr sz="1063"/>
            </a:lvl8pPr>
            <a:lvl9pPr>
              <a:defRPr sz="106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187768"/>
            <a:ext cx="2090025" cy="2200486"/>
          </a:xfrm>
        </p:spPr>
        <p:txBody>
          <a:bodyPr/>
          <a:lstStyle>
            <a:lvl1pPr marL="0" indent="0">
              <a:buNone/>
              <a:defRPr sz="850"/>
            </a:lvl1pPr>
            <a:lvl2pPr marL="243002" indent="0">
              <a:buNone/>
              <a:defRPr sz="744"/>
            </a:lvl2pPr>
            <a:lvl3pPr marL="486004" indent="0">
              <a:buNone/>
              <a:defRPr sz="638"/>
            </a:lvl3pPr>
            <a:lvl4pPr marL="729005" indent="0">
              <a:buNone/>
              <a:defRPr sz="532"/>
            </a:lvl4pPr>
            <a:lvl5pPr marL="972007" indent="0">
              <a:buNone/>
              <a:defRPr sz="532"/>
            </a:lvl5pPr>
            <a:lvl6pPr marL="1215009" indent="0">
              <a:buNone/>
              <a:defRPr sz="532"/>
            </a:lvl6pPr>
            <a:lvl7pPr marL="1458011" indent="0">
              <a:buNone/>
              <a:defRPr sz="532"/>
            </a:lvl7pPr>
            <a:lvl8pPr marL="1701013" indent="0">
              <a:buNone/>
              <a:defRPr sz="532"/>
            </a:lvl8pPr>
            <a:lvl9pPr marL="1944014" indent="0">
              <a:buNone/>
              <a:defRPr sz="53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63948"/>
            <a:ext cx="2090025" cy="923819"/>
          </a:xfrm>
        </p:spPr>
        <p:txBody>
          <a:bodyPr anchor="b"/>
          <a:lstStyle>
            <a:lvl1pPr>
              <a:defRPr sz="17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570055"/>
            <a:ext cx="3280589" cy="2813616"/>
          </a:xfrm>
        </p:spPr>
        <p:txBody>
          <a:bodyPr anchor="t"/>
          <a:lstStyle>
            <a:lvl1pPr marL="0" indent="0">
              <a:buNone/>
              <a:defRPr sz="1701"/>
            </a:lvl1pPr>
            <a:lvl2pPr marL="243002" indent="0">
              <a:buNone/>
              <a:defRPr sz="1488"/>
            </a:lvl2pPr>
            <a:lvl3pPr marL="486004" indent="0">
              <a:buNone/>
              <a:defRPr sz="1276"/>
            </a:lvl3pPr>
            <a:lvl4pPr marL="729005" indent="0">
              <a:buNone/>
              <a:defRPr sz="1063"/>
            </a:lvl4pPr>
            <a:lvl5pPr marL="972007" indent="0">
              <a:buNone/>
              <a:defRPr sz="1063"/>
            </a:lvl5pPr>
            <a:lvl6pPr marL="1215009" indent="0">
              <a:buNone/>
              <a:defRPr sz="1063"/>
            </a:lvl6pPr>
            <a:lvl7pPr marL="1458011" indent="0">
              <a:buNone/>
              <a:defRPr sz="1063"/>
            </a:lvl7pPr>
            <a:lvl8pPr marL="1701013" indent="0">
              <a:buNone/>
              <a:defRPr sz="1063"/>
            </a:lvl8pPr>
            <a:lvl9pPr marL="1944014" indent="0">
              <a:buNone/>
              <a:defRPr sz="106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187768"/>
            <a:ext cx="2090025" cy="2200486"/>
          </a:xfrm>
        </p:spPr>
        <p:txBody>
          <a:bodyPr/>
          <a:lstStyle>
            <a:lvl1pPr marL="0" indent="0">
              <a:buNone/>
              <a:defRPr sz="850"/>
            </a:lvl1pPr>
            <a:lvl2pPr marL="243002" indent="0">
              <a:buNone/>
              <a:defRPr sz="744"/>
            </a:lvl2pPr>
            <a:lvl3pPr marL="486004" indent="0">
              <a:buNone/>
              <a:defRPr sz="638"/>
            </a:lvl3pPr>
            <a:lvl4pPr marL="729005" indent="0">
              <a:buNone/>
              <a:defRPr sz="532"/>
            </a:lvl4pPr>
            <a:lvl5pPr marL="972007" indent="0">
              <a:buNone/>
              <a:defRPr sz="532"/>
            </a:lvl5pPr>
            <a:lvl6pPr marL="1215009" indent="0">
              <a:buNone/>
              <a:defRPr sz="532"/>
            </a:lvl6pPr>
            <a:lvl7pPr marL="1458011" indent="0">
              <a:buNone/>
              <a:defRPr sz="532"/>
            </a:lvl7pPr>
            <a:lvl8pPr marL="1701013" indent="0">
              <a:buNone/>
              <a:defRPr sz="532"/>
            </a:lvl8pPr>
            <a:lvl9pPr marL="1944014" indent="0">
              <a:buNone/>
              <a:defRPr sz="53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210792"/>
            <a:ext cx="5589151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053960"/>
            <a:ext cx="5589151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3669615"/>
            <a:ext cx="1458039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3E4870-1BB9-4A4E-9F19-C1DF017CA311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3669615"/>
            <a:ext cx="2187059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3669615"/>
            <a:ext cx="1458039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15432E-A6DD-8B47-90CA-DC2C64782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5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6004" rtl="0" eaLnBrk="1" latinLnBrk="0" hangingPunct="1">
        <a:lnSpc>
          <a:spcPct val="90000"/>
        </a:lnSpc>
        <a:spcBef>
          <a:spcPct val="0"/>
        </a:spcBef>
        <a:buNone/>
        <a:defRPr sz="23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501" indent="-121501" algn="l" defTabSz="486004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64503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07505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50506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4pPr>
      <a:lvl5pPr marL="1093508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5pPr>
      <a:lvl6pPr marL="1336510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6pPr>
      <a:lvl7pPr marL="1579512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7pPr>
      <a:lvl8pPr marL="1822514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8pPr>
      <a:lvl9pPr marL="2065515" indent="-121501" algn="l" defTabSz="486004" rtl="0" eaLnBrk="1" latinLnBrk="0" hangingPunct="1">
        <a:lnSpc>
          <a:spcPct val="90000"/>
        </a:lnSpc>
        <a:spcBef>
          <a:spcPts val="266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1pPr>
      <a:lvl2pPr marL="243002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2pPr>
      <a:lvl3pPr marL="486004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3pPr>
      <a:lvl4pPr marL="729005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4pPr>
      <a:lvl5pPr marL="972007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5pPr>
      <a:lvl6pPr marL="1215009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6pPr>
      <a:lvl7pPr marL="1458011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7pPr>
      <a:lvl8pPr marL="1701013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8pPr>
      <a:lvl9pPr marL="1944014" algn="l" defTabSz="486004" rtl="0" eaLnBrk="1" latinLnBrk="0" hangingPunct="1">
        <a:defRPr sz="9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F318C-1705-A249-A238-E15E79AE8A30}"/>
              </a:ext>
            </a:extLst>
          </p:cNvPr>
          <p:cNvGrpSpPr/>
          <p:nvPr/>
        </p:nvGrpSpPr>
        <p:grpSpPr>
          <a:xfrm>
            <a:off x="0" y="9524"/>
            <a:ext cx="6336499" cy="3949701"/>
            <a:chOff x="2382478" y="704277"/>
            <a:chExt cx="6336499" cy="3949700"/>
          </a:xfrm>
        </p:grpSpPr>
        <p:pic>
          <p:nvPicPr>
            <p:cNvPr id="5" name="Picture 4" descr="A graph of a number of people&#10;&#10;AI-generated content may be incorrect.">
              <a:extLst>
                <a:ext uri="{FF2B5EF4-FFF2-40B4-BE49-F238E27FC236}">
                  <a16:creationId xmlns:a16="http://schemas.microsoft.com/office/drawing/2014/main" id="{24B6BFA3-EAFD-0B76-2EAB-B10F3850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2478" y="704277"/>
              <a:ext cx="6299200" cy="39497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171897-AECB-80EC-35D2-CB135515B002}"/>
                </a:ext>
              </a:extLst>
            </p:cNvPr>
            <p:cNvGrpSpPr/>
            <p:nvPr/>
          </p:nvGrpSpPr>
          <p:grpSpPr>
            <a:xfrm>
              <a:off x="6653225" y="992101"/>
              <a:ext cx="2065752" cy="1438109"/>
              <a:chOff x="-2730" y="0"/>
              <a:chExt cx="1800301" cy="126409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33995B-8049-F61C-683F-EE1EC197A11E}"/>
                  </a:ext>
                </a:extLst>
              </p:cNvPr>
              <p:cNvSpPr/>
              <p:nvPr/>
            </p:nvSpPr>
            <p:spPr>
              <a:xfrm>
                <a:off x="-2730" y="0"/>
                <a:ext cx="1676400" cy="1192193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1D513F3D-6045-A2C9-5D35-87238D846DBE}"/>
                  </a:ext>
                </a:extLst>
              </p:cNvPr>
              <p:cNvSpPr txBox="1"/>
              <p:nvPr/>
            </p:nvSpPr>
            <p:spPr>
              <a:xfrm>
                <a:off x="-2728" y="0"/>
                <a:ext cx="1676400" cy="2887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99"/>
                  </a:spcAft>
                </a:pPr>
                <a:r>
                  <a:rPr lang="en-AU" sz="1200" kern="10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Taxonomic Group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6F4B88C-BA3A-E75F-8243-E9676FE41D4E}"/>
                  </a:ext>
                </a:extLst>
              </p:cNvPr>
              <p:cNvSpPr/>
              <p:nvPr/>
            </p:nvSpPr>
            <p:spPr>
              <a:xfrm flipV="1">
                <a:off x="55410" y="253706"/>
                <a:ext cx="123190" cy="158115"/>
              </a:xfrm>
              <a:prstGeom prst="rect">
                <a:avLst/>
              </a:prstGeom>
              <a:solidFill>
                <a:srgbClr val="2E40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3E20567-623E-D833-925F-F99575330A8E}"/>
                  </a:ext>
                </a:extLst>
              </p:cNvPr>
              <p:cNvSpPr/>
              <p:nvPr/>
            </p:nvSpPr>
            <p:spPr>
              <a:xfrm flipV="1">
                <a:off x="55410" y="428129"/>
                <a:ext cx="123190" cy="158115"/>
              </a:xfrm>
              <a:prstGeom prst="rect">
                <a:avLst/>
              </a:prstGeom>
              <a:solidFill>
                <a:srgbClr val="4A92C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E2BD2-A24A-DDAE-7CA2-362500D9E097}"/>
                  </a:ext>
                </a:extLst>
              </p:cNvPr>
              <p:cNvSpPr/>
              <p:nvPr/>
            </p:nvSpPr>
            <p:spPr>
              <a:xfrm flipV="1">
                <a:off x="55410" y="597267"/>
                <a:ext cx="123190" cy="158115"/>
              </a:xfrm>
              <a:prstGeom prst="rect">
                <a:avLst/>
              </a:prstGeom>
              <a:solidFill>
                <a:srgbClr val="803B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673233-1959-F8BB-E228-1DD5D684D873}"/>
                  </a:ext>
                </a:extLst>
              </p:cNvPr>
              <p:cNvSpPr/>
              <p:nvPr/>
            </p:nvSpPr>
            <p:spPr>
              <a:xfrm flipV="1">
                <a:off x="50126" y="776975"/>
                <a:ext cx="123190" cy="15811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73A577F-EA0E-F370-7938-1D17F5DB10EB}"/>
                  </a:ext>
                </a:extLst>
              </p:cNvPr>
              <p:cNvSpPr/>
              <p:nvPr/>
            </p:nvSpPr>
            <p:spPr>
              <a:xfrm flipV="1">
                <a:off x="50126" y="946113"/>
                <a:ext cx="123190" cy="158115"/>
              </a:xfrm>
              <a:prstGeom prst="rect">
                <a:avLst/>
              </a:prstGeom>
              <a:solidFill>
                <a:srgbClr val="FF7E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6" name="Text Box 4">
                <a:extLst>
                  <a:ext uri="{FF2B5EF4-FFF2-40B4-BE49-F238E27FC236}">
                    <a16:creationId xmlns:a16="http://schemas.microsoft.com/office/drawing/2014/main" id="{E1663171-9FBF-E346-BE15-AFC5263DF228}"/>
                  </a:ext>
                </a:extLst>
              </p:cNvPr>
              <p:cNvSpPr txBox="1"/>
              <p:nvPr/>
            </p:nvSpPr>
            <p:spPr>
              <a:xfrm>
                <a:off x="102983" y="200851"/>
                <a:ext cx="1470660" cy="3708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799"/>
                  </a:spcAft>
                </a:pPr>
                <a:r>
                  <a:rPr lang="en-AU" sz="1099" kern="10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Cephalopods</a:t>
                </a:r>
                <a:endParaRPr lang="en-AU" sz="1200" kern="10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 Box 4">
                <a:extLst>
                  <a:ext uri="{FF2B5EF4-FFF2-40B4-BE49-F238E27FC236}">
                    <a16:creationId xmlns:a16="http://schemas.microsoft.com/office/drawing/2014/main" id="{304B4983-5001-445E-053E-7D883F3D7A0D}"/>
                  </a:ext>
                </a:extLst>
              </p:cNvPr>
              <p:cNvSpPr txBox="1"/>
              <p:nvPr/>
            </p:nvSpPr>
            <p:spPr>
              <a:xfrm>
                <a:off x="102983" y="369988"/>
                <a:ext cx="1470660" cy="3708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799"/>
                  </a:spcAft>
                </a:pPr>
                <a:r>
                  <a:rPr lang="en-AU" sz="1099" kern="10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Fish</a:t>
                </a:r>
                <a:endParaRPr lang="en-AU" sz="1200" kern="10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BBD1A225-8103-0316-F425-EAF2D3BCB715}"/>
                  </a:ext>
                </a:extLst>
              </p:cNvPr>
              <p:cNvSpPr txBox="1"/>
              <p:nvPr/>
            </p:nvSpPr>
            <p:spPr>
              <a:xfrm>
                <a:off x="102983" y="544411"/>
                <a:ext cx="1470660" cy="3708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799"/>
                  </a:spcAft>
                </a:pPr>
                <a:r>
                  <a:rPr lang="en-AU" sz="1099" kern="10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Krill</a:t>
                </a:r>
                <a:endParaRPr lang="en-AU" sz="1200" kern="10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4">
                <a:extLst>
                  <a:ext uri="{FF2B5EF4-FFF2-40B4-BE49-F238E27FC236}">
                    <a16:creationId xmlns:a16="http://schemas.microsoft.com/office/drawing/2014/main" id="{EA058E48-987E-491C-1D9D-7567D3FB93FC}"/>
                  </a:ext>
                </a:extLst>
              </p:cNvPr>
              <p:cNvSpPr txBox="1"/>
              <p:nvPr/>
            </p:nvSpPr>
            <p:spPr>
              <a:xfrm>
                <a:off x="102983" y="724120"/>
                <a:ext cx="1684020" cy="3708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799"/>
                  </a:spcAft>
                </a:pPr>
                <a:r>
                  <a:rPr lang="en-AU" sz="1099" kern="10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Mixed fish/invertebrates</a:t>
                </a:r>
                <a:endParaRPr lang="en-AU" sz="1200" kern="10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B35D4443-7F51-3F2F-87C8-E8290E3657F2}"/>
                  </a:ext>
                </a:extLst>
              </p:cNvPr>
              <p:cNvSpPr txBox="1"/>
              <p:nvPr/>
            </p:nvSpPr>
            <p:spPr>
              <a:xfrm>
                <a:off x="113551" y="893257"/>
                <a:ext cx="1684020" cy="3708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799"/>
                  </a:spcAft>
                </a:pPr>
                <a:r>
                  <a:rPr lang="en-AU" sz="1099" kern="100"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Mixed/crustaceans</a:t>
                </a:r>
                <a:endParaRPr lang="en-AU" sz="1200" kern="10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2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12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Starkey</dc:creator>
  <cp:lastModifiedBy>Zoe Starkey</cp:lastModifiedBy>
  <cp:revision>2</cp:revision>
  <dcterms:created xsi:type="dcterms:W3CDTF">2025-08-21T02:12:06Z</dcterms:created>
  <dcterms:modified xsi:type="dcterms:W3CDTF">2025-08-21T02:20:02Z</dcterms:modified>
</cp:coreProperties>
</file>